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9"/>
  </p:notesMasterIdLst>
  <p:handoutMasterIdLst>
    <p:handoutMasterId r:id="rId20"/>
  </p:handoutMasterIdLst>
  <p:sldIdLst>
    <p:sldId id="259" r:id="rId7"/>
    <p:sldId id="261" r:id="rId8"/>
    <p:sldId id="267" r:id="rId9"/>
    <p:sldId id="272" r:id="rId10"/>
    <p:sldId id="271" r:id="rId11"/>
    <p:sldId id="274" r:id="rId12"/>
    <p:sldId id="268" r:id="rId13"/>
    <p:sldId id="269" r:id="rId14"/>
    <p:sldId id="270" r:id="rId15"/>
    <p:sldId id="27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52" autoAdjust="0"/>
  </p:normalViewPr>
  <p:slideViewPr>
    <p:cSldViewPr snapToGrid="0">
      <p:cViewPr varScale="1">
        <p:scale>
          <a:sx n="86" d="100"/>
          <a:sy n="86" d="100"/>
        </p:scale>
        <p:origin x="5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C218E-4315-7C18-738D-973FBE01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248112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7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4119431"/>
          </a:xfrm>
        </p:spPr>
        <p:txBody>
          <a:bodyPr/>
          <a:lstStyle/>
          <a:p>
            <a:r>
              <a:rPr lang="en-GB" dirty="0"/>
              <a:t>QUESTIONS: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One Hand: Questions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Two Hands: I’M STUCK!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0E196FD-586D-88E8-B6A6-EC644D89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2502" y="1450607"/>
            <a:ext cx="3956786" cy="395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2243A-1D6C-5510-17D4-40D0DAE2A079}"/>
              </a:ext>
            </a:extLst>
          </p:cNvPr>
          <p:cNvSpPr txBox="1"/>
          <p:nvPr/>
        </p:nvSpPr>
        <p:spPr>
          <a:xfrm>
            <a:off x="4469132" y="5342459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https://github.com/PalmEmanuel/YourFirstPSModuleInCSharp</a:t>
            </a:r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058607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04" y="2156367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268" y="215636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D3306-104D-F9D6-3ABC-ACC407CD2850}"/>
              </a:ext>
            </a:extLst>
          </p:cNvPr>
          <p:cNvSpPr txBox="1">
            <a:spLocks/>
          </p:cNvSpPr>
          <p:nvPr/>
        </p:nvSpPr>
        <p:spPr>
          <a:xfrm>
            <a:off x="6811803" y="2177059"/>
            <a:ext cx="360266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Tooling Options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C2B44-8854-7EDF-F531-5365A9DECC6E}"/>
              </a:ext>
            </a:extLst>
          </p:cNvPr>
          <p:cNvSpPr txBox="1"/>
          <p:nvPr/>
        </p:nvSpPr>
        <p:spPr>
          <a:xfrm>
            <a:off x="5112328" y="5465077"/>
            <a:ext cx="7976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https://github.com/PalmEmanuel/YourFirstPSModuleInCSharp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ジュラシックパーク">
            <a:extLst>
              <a:ext uri="{FF2B5EF4-FFF2-40B4-BE49-F238E27FC236}">
                <a16:creationId xmlns:a16="http://schemas.microsoft.com/office/drawing/2014/main" id="{BBC53E23-7DA2-C3FE-0FC4-99ABAC7F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56" y="644237"/>
            <a:ext cx="7418288" cy="55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A277CD-4979-8ACB-D024-965C2783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fr-FR" dirty="0" err="1"/>
              <a:t>Why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65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AzBobbyTables</a:t>
            </a:r>
            <a:endParaRPr lang="en-GB" dirty="0"/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78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r>
              <a:rPr lang="en-GB" dirty="0"/>
              <a:t>PowerShell (Build Scripts and Interactive Troubleshooting)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2"/>
            <a:r>
              <a:rPr lang="en-GB" dirty="0"/>
              <a:t>C# Dev Kit (Very new!)</a:t>
            </a:r>
          </a:p>
          <a:p>
            <a:pPr lvl="1"/>
            <a:r>
              <a:rPr lang="en-GB" dirty="0"/>
              <a:t>Visual Studio (Community Edition available)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text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202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Why</vt:lpstr>
      <vt:lpstr>Useful Scenarios</vt:lpstr>
      <vt:lpstr>A few C# or hybrid modules</vt:lpstr>
      <vt:lpstr>Tooling</vt:lpstr>
      <vt:lpstr>PowerPoint Presentation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36</cp:revision>
  <dcterms:created xsi:type="dcterms:W3CDTF">2022-05-02T14:38:43Z</dcterms:created>
  <dcterms:modified xsi:type="dcterms:W3CDTF">2023-06-19T17:39:19Z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